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3" r:id="rId3"/>
    <p:sldId id="274" r:id="rId4"/>
    <p:sldId id="275" r:id="rId5"/>
    <p:sldId id="276" r:id="rId6"/>
    <p:sldId id="277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МБДОУ 101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66800" y="5105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Группа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9«Солнышко»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Воспитатель: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err="1" smtClean="0">
                <a:latin typeface="+mj-lt"/>
                <a:ea typeface="+mj-ea"/>
                <a:cs typeface="+mj-cs"/>
              </a:rPr>
              <a:t>Путинцева</a:t>
            </a:r>
            <a:r>
              <a:rPr lang="ru-RU" sz="3200" dirty="0" smtClean="0">
                <a:latin typeface="+mj-lt"/>
                <a:ea typeface="+mj-ea"/>
                <a:cs typeface="+mj-cs"/>
              </a:rPr>
              <a:t> Е. А.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Май первая</a:t>
            </a:r>
            <a:r>
              <a:rPr lang="ru-RU" dirty="0" smtClean="0"/>
              <a:t> неделя</a:t>
            </a:r>
            <a:br>
              <a:rPr lang="ru-RU" dirty="0" smtClean="0"/>
            </a:br>
            <a:r>
              <a:rPr lang="ru-RU" dirty="0" smtClean="0"/>
              <a:t>тема недели</a:t>
            </a:r>
            <a:br>
              <a:rPr lang="ru-RU" dirty="0" smtClean="0"/>
            </a:br>
            <a:r>
              <a:rPr lang="ru-RU" sz="6000" b="1" dirty="0" smtClean="0"/>
              <a:t>Живет мой край под мирным небом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ФЛАГ ЗАБАЙКАЛЬСКОГО КРАЯ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Беседа о флаге края, что обозначают цвета на </a:t>
            </a:r>
            <a:r>
              <a:rPr lang="ru-RU" dirty="0" err="1" smtClean="0"/>
              <a:t>флаге:красный-богатство</a:t>
            </a:r>
            <a:r>
              <a:rPr lang="ru-RU" dirty="0" smtClean="0"/>
              <a:t> полезных </a:t>
            </a:r>
            <a:r>
              <a:rPr lang="ru-RU" dirty="0" err="1" smtClean="0"/>
              <a:t>ископаемых;желтый-бескрайняя</a:t>
            </a:r>
            <a:r>
              <a:rPr lang="ru-RU" dirty="0" smtClean="0"/>
              <a:t> </a:t>
            </a:r>
            <a:r>
              <a:rPr lang="ru-RU" dirty="0" err="1" smtClean="0"/>
              <a:t>степь;зеленый-лес</a:t>
            </a:r>
            <a:r>
              <a:rPr lang="ru-RU" dirty="0" smtClean="0"/>
              <a:t> и животный мир.</a:t>
            </a:r>
          </a:p>
          <a:p>
            <a:r>
              <a:rPr lang="ru-RU" dirty="0" smtClean="0"/>
              <a:t>З</a:t>
            </a:r>
            <a:r>
              <a:rPr lang="ru-RU" dirty="0" smtClean="0"/>
              <a:t>адание для </a:t>
            </a:r>
            <a:r>
              <a:rPr lang="ru-RU" dirty="0" err="1" smtClean="0"/>
              <a:t>родителей-нарисовать</a:t>
            </a:r>
            <a:r>
              <a:rPr lang="ru-RU" dirty="0" smtClean="0"/>
              <a:t> контур флага</a:t>
            </a:r>
          </a:p>
          <a:p>
            <a:r>
              <a:rPr lang="ru-RU" dirty="0" smtClean="0"/>
              <a:t>Задание для </a:t>
            </a:r>
            <a:r>
              <a:rPr lang="ru-RU" dirty="0" err="1" smtClean="0"/>
              <a:t>ребенка-раскрасить</a:t>
            </a:r>
            <a:r>
              <a:rPr lang="ru-RU" dirty="0" smtClean="0"/>
              <a:t> флаг с помощью красок 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Беседа-для</a:t>
            </a:r>
            <a:r>
              <a:rPr lang="ru-RU" dirty="0" smtClean="0"/>
              <a:t> чего нужен </a:t>
            </a:r>
            <a:r>
              <a:rPr lang="ru-RU" dirty="0" err="1" smtClean="0"/>
              <a:t>лес;правила</a:t>
            </a:r>
            <a:r>
              <a:rPr lang="ru-RU" dirty="0" smtClean="0"/>
              <a:t> поведения в лесу.</a:t>
            </a:r>
          </a:p>
          <a:p>
            <a:r>
              <a:rPr lang="ru-RU" dirty="0" smtClean="0"/>
              <a:t>Задание –нетрадиционное рисование через файл «Пожар в лесу»</a:t>
            </a:r>
          </a:p>
          <a:p>
            <a:endParaRPr lang="ru-RU" dirty="0"/>
          </a:p>
        </p:txBody>
      </p:sp>
      <p:pic>
        <p:nvPicPr>
          <p:cNvPr id="5" name="Содержимое 4" descr="IMG_069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143000"/>
            <a:ext cx="4173736" cy="556498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Животные Забайкальского края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Антилопа ДЗЕРЕН</a:t>
            </a:r>
          </a:p>
          <a:p>
            <a:r>
              <a:rPr lang="ru-RU" dirty="0" smtClean="0"/>
              <a:t>Живет в </a:t>
            </a:r>
            <a:r>
              <a:rPr lang="ru-RU" dirty="0" err="1" smtClean="0"/>
              <a:t>степи;питается</a:t>
            </a:r>
            <a:r>
              <a:rPr lang="ru-RU" dirty="0" smtClean="0"/>
              <a:t> травянистыми </a:t>
            </a:r>
            <a:r>
              <a:rPr lang="ru-RU" dirty="0" err="1" smtClean="0"/>
              <a:t>растениями;главный</a:t>
            </a:r>
            <a:r>
              <a:rPr lang="ru-RU" dirty="0" smtClean="0"/>
              <a:t> ее </a:t>
            </a:r>
            <a:r>
              <a:rPr lang="ru-RU" dirty="0" err="1" smtClean="0"/>
              <a:t>враг-волк;рога</a:t>
            </a:r>
            <a:r>
              <a:rPr lang="ru-RU" dirty="0" smtClean="0"/>
              <a:t> имеются только у самцов</a:t>
            </a:r>
          </a:p>
          <a:p>
            <a:endParaRPr lang="ru-RU" dirty="0"/>
          </a:p>
        </p:txBody>
      </p:sp>
      <p:pic>
        <p:nvPicPr>
          <p:cNvPr id="5" name="Содержимое 4" descr="IMG_070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67200" y="1981200"/>
            <a:ext cx="4410075" cy="257254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Соболь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Обитает в </a:t>
            </a:r>
            <a:r>
              <a:rPr lang="ru-RU" dirty="0" err="1" smtClean="0"/>
              <a:t>тайге,в</a:t>
            </a:r>
            <a:r>
              <a:rPr lang="ru-RU" dirty="0" smtClean="0"/>
              <a:t> основном в хвойных лесах.</a:t>
            </a:r>
          </a:p>
          <a:p>
            <a:r>
              <a:rPr lang="ru-RU" dirty="0" smtClean="0"/>
              <a:t>Ловкий и сильный</a:t>
            </a:r>
          </a:p>
          <a:p>
            <a:r>
              <a:rPr lang="ru-RU" dirty="0" smtClean="0"/>
              <a:t>Имеет ценный мех</a:t>
            </a:r>
          </a:p>
          <a:p>
            <a:r>
              <a:rPr lang="ru-RU" dirty="0" smtClean="0"/>
              <a:t>Живет в дуплах повальных деревьев или в расщелинах </a:t>
            </a:r>
            <a:r>
              <a:rPr lang="ru-RU" dirty="0" err="1" smtClean="0"/>
              <a:t>скал.Внутри</a:t>
            </a:r>
            <a:r>
              <a:rPr lang="ru-RU" dirty="0" smtClean="0"/>
              <a:t> жилище выстилает сухими листьями</a:t>
            </a:r>
          </a:p>
          <a:p>
            <a:r>
              <a:rPr lang="ru-RU" dirty="0" smtClean="0"/>
              <a:t>Питается </a:t>
            </a:r>
            <a:r>
              <a:rPr lang="ru-RU" dirty="0" err="1" smtClean="0"/>
              <a:t>грызунами,мышами,яйцами</a:t>
            </a:r>
            <a:r>
              <a:rPr lang="ru-RU" dirty="0" smtClean="0"/>
              <a:t> птиц.</a:t>
            </a:r>
            <a:endParaRPr lang="ru-RU" dirty="0"/>
          </a:p>
        </p:txBody>
      </p:sp>
      <p:pic>
        <p:nvPicPr>
          <p:cNvPr id="5" name="Содержимое 4" descr="IMG_070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295400"/>
            <a:ext cx="4162005" cy="492059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Кот МАНУЛ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Хищник</a:t>
            </a:r>
          </a:p>
          <a:p>
            <a:r>
              <a:rPr lang="ru-RU" dirty="0" smtClean="0"/>
              <a:t>Живет в степях и полупустынных участках в горах</a:t>
            </a:r>
          </a:p>
          <a:p>
            <a:r>
              <a:rPr lang="ru-RU" dirty="0" smtClean="0"/>
              <a:t>Логово устраивает в </a:t>
            </a:r>
            <a:r>
              <a:rPr lang="ru-RU" dirty="0" smtClean="0"/>
              <a:t>р</a:t>
            </a:r>
            <a:r>
              <a:rPr lang="ru-RU" dirty="0" smtClean="0"/>
              <a:t>асщелинах </a:t>
            </a:r>
            <a:r>
              <a:rPr lang="ru-RU" dirty="0" err="1" smtClean="0"/>
              <a:t>скал,небольших</a:t>
            </a:r>
            <a:r>
              <a:rPr lang="ru-RU" dirty="0" smtClean="0"/>
              <a:t> </a:t>
            </a:r>
            <a:r>
              <a:rPr lang="ru-RU" dirty="0" err="1" smtClean="0"/>
              <a:t>пещерах,в</a:t>
            </a:r>
            <a:r>
              <a:rPr lang="ru-RU" dirty="0" smtClean="0"/>
              <a:t> старых норах лис и барсуков.</a:t>
            </a:r>
          </a:p>
          <a:p>
            <a:r>
              <a:rPr lang="ru-RU" dirty="0" smtClean="0"/>
              <a:t>Медлительный и неповоротливый</a:t>
            </a:r>
          </a:p>
          <a:p>
            <a:r>
              <a:rPr lang="ru-RU" dirty="0" smtClean="0"/>
              <a:t>Питается грызунами </a:t>
            </a:r>
            <a:r>
              <a:rPr lang="ru-RU" dirty="0" err="1" smtClean="0"/>
              <a:t>птицами,насекомыми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IMG_069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95800" y="2286000"/>
            <a:ext cx="4457891" cy="282804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#</a:t>
            </a:r>
            <a:r>
              <a:rPr lang="ru-RU" b="1" dirty="0" err="1" smtClean="0">
                <a:solidFill>
                  <a:srgbClr val="FF0000"/>
                </a:solidFill>
              </a:rPr>
              <a:t>оставайсядома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</a:rPr>
              <a:t>вместе с группой Солнышко</a:t>
            </a:r>
            <a:endParaRPr lang="ru-RU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152</Words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Май первая неделя тема недели Живет мой край под мирным небом </vt:lpstr>
      <vt:lpstr>ФЛАГ ЗАБАЙКАЛЬСКОГО КРАЯ</vt:lpstr>
      <vt:lpstr>Лес</vt:lpstr>
      <vt:lpstr>Животные Забайкальского края</vt:lpstr>
      <vt:lpstr>Соболь</vt:lpstr>
      <vt:lpstr>Кот МАНУЛ</vt:lpstr>
      <vt:lpstr>#оставайсядома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Понедельник</dc:title>
  <dc:creator>Екатерина</dc:creator>
  <cp:lastModifiedBy>Екатерина</cp:lastModifiedBy>
  <cp:revision>37</cp:revision>
  <dcterms:created xsi:type="dcterms:W3CDTF">2019-06-09T10:03:25Z</dcterms:created>
  <dcterms:modified xsi:type="dcterms:W3CDTF">2020-05-07T01:27:06Z</dcterms:modified>
</cp:coreProperties>
</file>